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31.png" ContentType="image/png"/>
  <Override PartName="/ppt/media/image28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57.png" ContentType="image/png"/>
  <Override PartName="/ppt/media/image20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2C02FC-255A-4B96-862E-4A4177A297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5C055D-8ADB-4968-93CF-ECB1B9F1B3B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93DE49-1EEB-47F9-8843-3788A24285F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C4EADF-C316-4335-BCAA-A2D460D49A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8D5E84-85EC-409D-B369-F3509F803C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B810B7-FF75-4DA8-8210-55C4830645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5AF802-2803-4B66-AF4F-F1552A2F07A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FB5136-4DB1-4903-B53D-8499C772B9F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7D959A-6F77-4AD6-8D51-81C9D4D15C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C23089-77B0-4DC0-939A-23FBD16487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54E0B8-5272-494D-8D67-3D1EE2F1C1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A298F3-7F76-4ED1-BA48-458595B2FA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14EBE2D-DDA5-4711-8FD8-6D6E983A33C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40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1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43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2024-08-28T10:14:45Z</dcterms:modified>
  <cp:revision>92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